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E6C7E4-2C52-3D49-90B1-175620896B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4632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44C4A-1804-DC42-A9A7-F15C07F2C5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5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3ECD8-3A1C-2B40-B24B-76DBAD71D8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680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0C5CB-BBC4-954D-AB59-8408DCC6AE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97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BA5D83-D4A9-D24D-8396-9240F25991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54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0EEE-8D0E-1C4D-933F-1C4A516301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839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063E2-F326-B04B-AC56-8976DD9827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072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4E168-C552-D343-93E0-39BFDADFA4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79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B83E4-5804-174F-B4A7-344B50E74F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964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EA3F-6D31-4247-B831-5B5B6966DD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1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B37-64C6-B24A-8566-2B35699D6D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26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27F63-ACE3-5340-AA47-53AECB14A8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767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0AD3B-316F-3345-99D3-C4CFCFF43F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667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580093-C029-A340-B43A-1F9A8C97395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VES0049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VES0050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VES0051</a:t>
            </a:r>
            <a:endParaRPr lang="en-US" altLang="ja-JP" dirty="0"/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VES0076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VES0077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VES0078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VES0079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VES0080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VES0081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VES0082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VES0083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VES0084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026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VES0085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VES0086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VES0087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VES0088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VES0089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VES0090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VES0091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VES0092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VES0093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VES0094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VES0095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/>
              <a:t>VES0096</a:t>
            </a:r>
            <a:endParaRPr lang="en-US" altLang="ja-JP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VES0052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VES0053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VES0054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VES0055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VES0056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VES0057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VES0058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VES0059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VES0060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2806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VES0061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VES0062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VES0063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VES0064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VES0065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VES0066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58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VES0067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VES0068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VES0069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915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VES0070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VES0071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VES0072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VES0073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VES0074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VES0075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25</cp:revision>
  <dcterms:created xsi:type="dcterms:W3CDTF">2013-09-09T05:23:19Z</dcterms:created>
  <dcterms:modified xsi:type="dcterms:W3CDTF">2013-09-09T05:23:36Z</dcterms:modified>
</cp:coreProperties>
</file>